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Vidutinis stili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-762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/>
          <p:cNvSpPr>
            <a:spLocks noGrp="1"/>
          </p:cNvSpPr>
          <p:nvPr>
            <p:ph type="title"/>
          </p:nvPr>
        </p:nvSpPr>
        <p:spPr>
          <a:xfrm>
            <a:off x="837572" y="104757"/>
            <a:ext cx="10364451" cy="425279"/>
          </a:xfrm>
        </p:spPr>
        <p:txBody>
          <a:bodyPr>
            <a:normAutofit/>
          </a:bodyPr>
          <a:lstStyle/>
          <a:p>
            <a:r>
              <a:rPr lang="lt-LT" sz="2000" b="1" dirty="0" smtClean="0">
                <a:solidFill>
                  <a:schemeClr val="bg2">
                    <a:lumMod val="50000"/>
                  </a:schemeClr>
                </a:solidFill>
              </a:rPr>
              <a:t>Nemokama Psichologinė pagalba Klaipėdos rajono gyventojams</a:t>
            </a:r>
            <a:endParaRPr lang="lt-LT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154463" y="724619"/>
            <a:ext cx="5769633" cy="708975"/>
          </a:xfrm>
        </p:spPr>
        <p:txBody>
          <a:bodyPr/>
          <a:lstStyle/>
          <a:p>
            <a:pPr algn="ctr"/>
            <a:endParaRPr lang="lt-LT" sz="1600" b="1" dirty="0" smtClean="0"/>
          </a:p>
          <a:p>
            <a:pPr algn="ctr"/>
            <a:endParaRPr lang="lt-LT" sz="1600" b="1" dirty="0"/>
          </a:p>
          <a:p>
            <a:pPr algn="ctr"/>
            <a:r>
              <a:rPr lang="lt-LT" sz="1600" b="1" dirty="0" smtClean="0"/>
              <a:t>Psichologinė pagalba nuotoliniu būdu (telefonu, skype konsultuoja psichikos sveikatos profesionalai) būtina registracija </a:t>
            </a:r>
            <a:endParaRPr lang="lt-LT" sz="1600" b="1" dirty="0"/>
          </a:p>
        </p:txBody>
      </p:sp>
      <p:sp>
        <p:nvSpPr>
          <p:cNvPr id="10" name="Teksto vietos rezervavimo ženklas 9"/>
          <p:cNvSpPr>
            <a:spLocks noGrp="1"/>
          </p:cNvSpPr>
          <p:nvPr>
            <p:ph type="body" sz="quarter" idx="3"/>
          </p:nvPr>
        </p:nvSpPr>
        <p:spPr>
          <a:xfrm>
            <a:off x="6346791" y="890129"/>
            <a:ext cx="5480024" cy="508959"/>
          </a:xfrm>
        </p:spPr>
        <p:txBody>
          <a:bodyPr/>
          <a:lstStyle/>
          <a:p>
            <a:pPr algn="ctr"/>
            <a:endParaRPr lang="lt-LT" sz="1600" b="1" dirty="0" smtClean="0"/>
          </a:p>
          <a:p>
            <a:pPr algn="ctr"/>
            <a:r>
              <a:rPr lang="lt-LT" sz="1600" b="1" dirty="0" smtClean="0"/>
              <a:t>Psichologinė </a:t>
            </a:r>
            <a:r>
              <a:rPr lang="lt-LT" sz="1600" b="1" dirty="0"/>
              <a:t>pagalba be </a:t>
            </a:r>
            <a:r>
              <a:rPr lang="lt-LT" sz="1600" b="1" dirty="0" smtClean="0"/>
              <a:t>registracijos (telefonu konsultuoja savanoriai ir psichikos </a:t>
            </a:r>
            <a:r>
              <a:rPr lang="lt-LT" sz="1600" b="1" dirty="0"/>
              <a:t>sveikatos profesionalai)</a:t>
            </a:r>
          </a:p>
        </p:txBody>
      </p:sp>
      <p:graphicFrame>
        <p:nvGraphicFramePr>
          <p:cNvPr id="11" name="Turinio vietos rezervavimo ženklas 10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4023361033"/>
              </p:ext>
            </p:extLst>
          </p:nvPr>
        </p:nvGraphicFramePr>
        <p:xfrm>
          <a:off x="6346791" y="1849270"/>
          <a:ext cx="5609420" cy="444801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676439"/>
                <a:gridCol w="1328468"/>
                <a:gridCol w="1604513"/>
              </a:tblGrid>
              <a:tr h="567093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Jaunimo linija</a:t>
                      </a:r>
                    </a:p>
                    <a:p>
                      <a:r>
                        <a:rPr lang="lt-LT" sz="1600" dirty="0" smtClean="0"/>
                        <a:t>www.jaunimolinija.lt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8 800 28888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Jaunimui </a:t>
                      </a:r>
                      <a:endParaRPr lang="lt-LT" sz="1600" dirty="0"/>
                    </a:p>
                  </a:txBody>
                  <a:tcPr/>
                </a:tc>
              </a:tr>
              <a:tr h="363139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Vaikų linija www.vaikulinija.lt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116 111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Vaikams</a:t>
                      </a:r>
                    </a:p>
                  </a:txBody>
                  <a:tcPr/>
                </a:tc>
              </a:tr>
              <a:tr h="567093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Pagalbos moterims linija www.pagalbosmoterimslinija.lt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8 800 66366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Moterims </a:t>
                      </a:r>
                      <a:endParaRPr lang="lt-LT" sz="1600" dirty="0"/>
                    </a:p>
                  </a:txBody>
                  <a:tcPr/>
                </a:tc>
              </a:tr>
              <a:tr h="363139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Linija „Doverija“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8 800 77277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Jaunimui (rusų</a:t>
                      </a:r>
                      <a:r>
                        <a:rPr lang="lt-LT" sz="1600" baseline="0" dirty="0" smtClean="0"/>
                        <a:t> k.)</a:t>
                      </a:r>
                      <a:endParaRPr lang="lt-LT" sz="1600" dirty="0"/>
                    </a:p>
                  </a:txBody>
                  <a:tcPr/>
                </a:tc>
              </a:tr>
              <a:tr h="567093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Tėvų linija </a:t>
                      </a:r>
                    </a:p>
                    <a:p>
                      <a:r>
                        <a:rPr lang="lt-LT" sz="1600" dirty="0" smtClean="0"/>
                        <a:t>www.tevulinija.lt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8 800 90012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Tėvams</a:t>
                      </a:r>
                      <a:endParaRPr lang="lt-LT" sz="1600" dirty="0"/>
                    </a:p>
                  </a:txBody>
                  <a:tcPr/>
                </a:tc>
              </a:tr>
              <a:tr h="567093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Sidabrinė linija www.sidabrinelinija.lt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8 800 80020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Senjorams </a:t>
                      </a:r>
                      <a:endParaRPr lang="lt-LT" sz="1600" dirty="0"/>
                    </a:p>
                  </a:txBody>
                  <a:tcPr/>
                </a:tc>
              </a:tr>
              <a:tr h="567093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Vilties linija 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116</a:t>
                      </a:r>
                      <a:r>
                        <a:rPr lang="lt-LT" sz="1600" baseline="0" dirty="0" smtClean="0"/>
                        <a:t> 123</a:t>
                      </a:r>
                    </a:p>
                    <a:p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Suaugusiems </a:t>
                      </a:r>
                      <a:endParaRPr lang="lt-LT" sz="1600" dirty="0"/>
                    </a:p>
                  </a:txBody>
                  <a:tcPr/>
                </a:tc>
              </a:tr>
              <a:tr h="826135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Laikinas</a:t>
                      </a:r>
                      <a:r>
                        <a:rPr lang="lt-LT" sz="1600" baseline="0" dirty="0" smtClean="0"/>
                        <a:t> psichologinės </a:t>
                      </a:r>
                      <a:r>
                        <a:rPr lang="lt-LT" sz="1600" baseline="0" smtClean="0"/>
                        <a:t>pagalbos ir e</a:t>
                      </a:r>
                      <a:r>
                        <a:rPr lang="lt-LT" sz="1600" smtClean="0"/>
                        <a:t>mocinės </a:t>
                      </a:r>
                      <a:r>
                        <a:rPr lang="lt-LT" sz="1600" dirty="0" smtClean="0"/>
                        <a:t>paramos</a:t>
                      </a:r>
                      <a:r>
                        <a:rPr lang="lt-LT" sz="1600" baseline="0" dirty="0" smtClean="0"/>
                        <a:t> telefonas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1809</a:t>
                      </a:r>
                    </a:p>
                    <a:p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Visiems</a:t>
                      </a:r>
                      <a:endParaRPr lang="lt-LT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urinio vietos rezervavimo ženklas 1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61994207"/>
              </p:ext>
            </p:extLst>
          </p:nvPr>
        </p:nvGraphicFramePr>
        <p:xfrm>
          <a:off x="154463" y="1835714"/>
          <a:ext cx="6056556" cy="4450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29831"/>
                <a:gridCol w="1859910"/>
                <a:gridCol w="1666815"/>
              </a:tblGrid>
              <a:tr h="370840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Klaipėdos r. pedagoginė psichologinė tarnyba </a:t>
                      </a:r>
                    </a:p>
                    <a:p>
                      <a:r>
                        <a:rPr lang="lt-LT" sz="1600" smtClean="0"/>
                        <a:t>www.klrppt.lt</a:t>
                      </a:r>
                      <a:endParaRPr lang="lt-LT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Registracija tel.</a:t>
                      </a:r>
                    </a:p>
                    <a:p>
                      <a:r>
                        <a:rPr lang="lt-LT" sz="1600" dirty="0" smtClean="0"/>
                        <a:t> 8 68832863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Vaikams,</a:t>
                      </a:r>
                      <a:r>
                        <a:rPr lang="lt-LT" sz="1600" baseline="0" dirty="0" smtClean="0"/>
                        <a:t> tėvams, pedagogams</a:t>
                      </a:r>
                      <a:endParaRPr lang="lt-L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Gargždų psichikos sveikatos</a:t>
                      </a:r>
                      <a:r>
                        <a:rPr lang="lt-LT" sz="1600" baseline="0" dirty="0" smtClean="0"/>
                        <a:t> centras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Registracija</a:t>
                      </a:r>
                      <a:r>
                        <a:rPr lang="lt-LT" sz="1600" baseline="0" dirty="0" smtClean="0"/>
                        <a:t> tel. </a:t>
                      </a:r>
                    </a:p>
                    <a:p>
                      <a:r>
                        <a:rPr lang="lt-LT" sz="1600" dirty="0" smtClean="0"/>
                        <a:t>8 46</a:t>
                      </a:r>
                      <a:r>
                        <a:rPr lang="lt-LT" sz="1600" baseline="0" dirty="0" smtClean="0"/>
                        <a:t> </a:t>
                      </a:r>
                      <a:r>
                        <a:rPr lang="lt-LT" sz="1600" dirty="0" smtClean="0"/>
                        <a:t>452960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Suaugusiems ir vaikams</a:t>
                      </a:r>
                      <a:endParaRPr lang="lt-L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Gargždų socialinių paslaugų centras</a:t>
                      </a:r>
                    </a:p>
                    <a:p>
                      <a:r>
                        <a:rPr lang="lt-LT" sz="1600" dirty="0" smtClean="0"/>
                        <a:t>www.gargzduspc.lt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Registracija tel.</a:t>
                      </a:r>
                    </a:p>
                    <a:p>
                      <a:r>
                        <a:rPr lang="lt-LT" sz="1600" dirty="0" smtClean="0"/>
                        <a:t>8 46 470202</a:t>
                      </a:r>
                    </a:p>
                    <a:p>
                      <a:r>
                        <a:rPr lang="lt-LT" sz="1600" dirty="0" smtClean="0"/>
                        <a:t>8 677 73032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Esantiems krizinėje</a:t>
                      </a:r>
                      <a:endParaRPr lang="lt-L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Klaipėdos r. savivaldybės</a:t>
                      </a:r>
                      <a:r>
                        <a:rPr lang="lt-LT" sz="1600" baseline="0" dirty="0" smtClean="0"/>
                        <a:t> visuomenės sveikatos biuras</a:t>
                      </a:r>
                    </a:p>
                    <a:p>
                      <a:r>
                        <a:rPr lang="lt-LT" sz="1600" baseline="0" dirty="0" smtClean="0"/>
                        <a:t>www.visuomenėssveikata.lt</a:t>
                      </a:r>
                      <a:endParaRPr lang="lt-LT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Registracija tel.</a:t>
                      </a:r>
                    </a:p>
                    <a:p>
                      <a:r>
                        <a:rPr lang="lt-LT" sz="1600" dirty="0" smtClean="0"/>
                        <a:t>865574458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baseline="0" dirty="0" smtClean="0"/>
                        <a:t>Dėl priklausomybių ir esantiems krizėje</a:t>
                      </a:r>
                      <a:endParaRPr lang="lt-L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Krizių įveikimo centras</a:t>
                      </a:r>
                    </a:p>
                    <a:p>
                      <a:r>
                        <a:rPr lang="lt-LT" sz="1600" dirty="0" smtClean="0"/>
                        <a:t>www.krizesiveikimas.lt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Registracija tel.</a:t>
                      </a:r>
                    </a:p>
                    <a:p>
                      <a:r>
                        <a:rPr lang="lt-LT" sz="1600" dirty="0" smtClean="0"/>
                        <a:t>8 640 51555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Vaikams</a:t>
                      </a:r>
                      <a:r>
                        <a:rPr lang="lt-LT" sz="1600" baseline="0" dirty="0" smtClean="0"/>
                        <a:t> n</a:t>
                      </a:r>
                      <a:r>
                        <a:rPr lang="lt-LT" sz="1600" dirty="0" smtClean="0"/>
                        <a:t>uo 16 metų ir suaugusiems</a:t>
                      </a:r>
                      <a:endParaRPr lang="lt-L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Kompleksinės paslaugos šeimai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Registracija tel.</a:t>
                      </a:r>
                    </a:p>
                    <a:p>
                      <a:r>
                        <a:rPr lang="lt-LT" sz="1600" dirty="0" smtClean="0"/>
                        <a:t>8 60865854</a:t>
                      </a:r>
                      <a:endParaRPr lang="lt-L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600" dirty="0" smtClean="0"/>
                        <a:t>Vaikams ir suaugusiems</a:t>
                      </a:r>
                      <a:endParaRPr lang="lt-LT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906411"/>
      </p:ext>
    </p:extLst>
  </p:cSld>
  <p:clrMapOvr>
    <a:masterClrMapping/>
  </p:clrMapOvr>
</p:sld>
</file>

<file path=ppt/theme/theme1.xml><?xml version="1.0" encoding="utf-8"?>
<a:theme xmlns:a="http://schemas.openxmlformats.org/drawingml/2006/main" name="Lašelis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TM04033925[[fn=Lašelis]]</Template>
  <TotalTime>227</TotalTime>
  <Words>186</Words>
  <Application>Microsoft Office PowerPoint</Application>
  <PresentationFormat>Pasirinktinai</PresentationFormat>
  <Paragraphs>61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2" baseType="lpstr">
      <vt:lpstr>Lašelis</vt:lpstr>
      <vt:lpstr>Nemokama Psichologinė pagalba Klaipėdos rajono gyventojams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Psichologinė pagalba klaipėdos rajono gyventojams</dc:title>
  <dc:creator>Vartotojas</dc:creator>
  <cp:lastModifiedBy>Windows User</cp:lastModifiedBy>
  <cp:revision>18</cp:revision>
  <dcterms:created xsi:type="dcterms:W3CDTF">2020-04-19T14:11:32Z</dcterms:created>
  <dcterms:modified xsi:type="dcterms:W3CDTF">2020-11-16T07:00:50Z</dcterms:modified>
</cp:coreProperties>
</file>